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</a:t>
            </a:r>
            <a:r>
              <a:rPr lang="en" sz="2500"/>
              <a:t>"Studying the Safety Impact of Autonomous Vehicles Using Simulation-Based Surrogate Safety Measures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"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4101950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Afrin Binta Amzad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23166029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262275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Amit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Motivation: Evaluate safety impact of AVs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Aims: Assess AVs' safety using simulation-based approach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Significance: Address the growing interest in AV technology and its safety implications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Motivation and Aims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VISSIM as traffic microsimulation platform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Surrogate Safety Assessment Model (SSAM) for conflict extraction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Case studies on signalized intersection and roundabout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High AV penetration rate may be required for safety benefits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Simulation-based approach as a tool for safety impact assessment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Challenge in replicating real-world AV behavior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Inability to capture all possible scenarios and interactions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Future Directions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Challenge in replicating real-world AV behavior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Inability to capture all possible scenarios and interactions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